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69"/>
  </p:notesMasterIdLst>
  <p:sldIdLst>
    <p:sldId id="256" r:id="rId2"/>
    <p:sldId id="310" r:id="rId3"/>
    <p:sldId id="312" r:id="rId4"/>
    <p:sldId id="318" r:id="rId5"/>
    <p:sldId id="313" r:id="rId6"/>
    <p:sldId id="316" r:id="rId7"/>
    <p:sldId id="317" r:id="rId8"/>
    <p:sldId id="309" r:id="rId9"/>
    <p:sldId id="311" r:id="rId10"/>
    <p:sldId id="314" r:id="rId11"/>
    <p:sldId id="315" r:id="rId12"/>
    <p:sldId id="321" r:id="rId13"/>
    <p:sldId id="320" r:id="rId14"/>
    <p:sldId id="319" r:id="rId15"/>
    <p:sldId id="322" r:id="rId16"/>
    <p:sldId id="324" r:id="rId17"/>
    <p:sldId id="325" r:id="rId18"/>
    <p:sldId id="326" r:id="rId19"/>
    <p:sldId id="323" r:id="rId20"/>
    <p:sldId id="327" r:id="rId21"/>
    <p:sldId id="335" r:id="rId22"/>
    <p:sldId id="336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28" r:id="rId38"/>
    <p:sldId id="337" r:id="rId39"/>
    <p:sldId id="330" r:id="rId40"/>
    <p:sldId id="329" r:id="rId41"/>
    <p:sldId id="260" r:id="rId42"/>
    <p:sldId id="333" r:id="rId43"/>
    <p:sldId id="331" r:id="rId44"/>
    <p:sldId id="257" r:id="rId45"/>
    <p:sldId id="258" r:id="rId46"/>
    <p:sldId id="259" r:id="rId47"/>
    <p:sldId id="332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33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6" autoAdjust="0"/>
    <p:restoredTop sz="69708" autoAdjust="0"/>
  </p:normalViewPr>
  <p:slideViewPr>
    <p:cSldViewPr snapToGrid="0">
      <p:cViewPr varScale="1">
        <p:scale>
          <a:sx n="80" d="100"/>
          <a:sy n="80" d="100"/>
        </p:scale>
        <p:origin x="2136" y="7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.packt.com/4-tools-to-create-your-own-custom-wordlis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pn.snovvcrash.rocks/pentest/password-brute-force/generate-wordlists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hitehatinstitute.com/control-your-network-with-evil-limiter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A22D6-8071-F29D-5FBE-39BC4AD8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BF57E6-BB74-3530-3F76-57A809EEF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DD6645-1364-7EEF-3EB8-D2A0C4539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0A8535-6720-4A68-FB71-78F6FC253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61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14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4 Tools to Create Your Own Custom Wordlist   - </a:t>
            </a:r>
            <a:r>
              <a:rPr lang="en-US" dirty="0" err="1">
                <a:hlinkClick r:id="rId3"/>
              </a:rPr>
              <a:t>Packt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SecPro</a:t>
            </a:r>
            <a:endParaRPr lang="en-US" dirty="0"/>
          </a:p>
          <a:p>
            <a:r>
              <a:rPr lang="en-US" dirty="0">
                <a:hlinkClick r:id="rId4"/>
              </a:rPr>
              <a:t>Generate Wordlists | </a:t>
            </a:r>
            <a:r>
              <a:rPr lang="en-US" dirty="0" err="1">
                <a:hlinkClick r:id="rId4"/>
              </a:rPr>
              <a:t>Pentester's</a:t>
            </a:r>
            <a:r>
              <a:rPr lang="en-US" dirty="0">
                <a:hlinkClick r:id="rId4"/>
              </a:rPr>
              <a:t> Promiscuous Notebook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824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stopper internet si le forfait est </a:t>
            </a:r>
            <a:r>
              <a:rPr lang="fr-FR" dirty="0" err="1"/>
              <a:t>epuisé</a:t>
            </a:r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390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Wifislax</a:t>
            </a:r>
            <a:endParaRPr lang="fr-FR" dirty="0"/>
          </a:p>
          <a:p>
            <a:r>
              <a:rPr lang="fr-FR" dirty="0"/>
              <a:t>Fluxion</a:t>
            </a:r>
          </a:p>
          <a:p>
            <a:r>
              <a:rPr lang="fr-FR" dirty="0" err="1"/>
              <a:t>airgeddon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59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Control your network with Evil Limiter – November 25, 2024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15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395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36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890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Cain</a:t>
            </a:r>
          </a:p>
          <a:p>
            <a:r>
              <a:rPr lang="fr-FR" dirty="0"/>
              <a:t>John ripper</a:t>
            </a:r>
          </a:p>
          <a:p>
            <a:r>
              <a:rPr lang="fr-FR" dirty="0"/>
              <a:t>Hydra</a:t>
            </a:r>
          </a:p>
          <a:p>
            <a:r>
              <a:rPr lang="fr-FR" dirty="0" err="1"/>
              <a:t>Wfuzz</a:t>
            </a:r>
            <a:endParaRPr lang="fr-FR" dirty="0"/>
          </a:p>
          <a:p>
            <a:r>
              <a:rPr lang="fr-FR" dirty="0"/>
              <a:t>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7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620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https://www.youtube.com/watch?v=dZwbb42pdtg&amp;t=1033s&amp;pp=ygUaaGFja2luZyB3aWZpIG5ldHdvcmsgY2h1Y2s%3D</a:t>
            </a:r>
          </a:p>
          <a:p>
            <a:r>
              <a:rPr lang="fr-FR" dirty="0"/>
              <a:t>https://www.youtube.com/watch?v=WfYxrLaqlN8&amp;pp=ygUaaGFja2luZyB3aWZpIG5ldHdvcmsgY2h1Y2s%3D</a:t>
            </a:r>
          </a:p>
          <a:p>
            <a:r>
              <a:rPr lang="fr-FR" dirty="0"/>
              <a:t>https://www.youtube.com/watch?v=QDsSekMIHOw</a:t>
            </a:r>
          </a:p>
          <a:p>
            <a:r>
              <a:rPr lang="fr-FR" dirty="0"/>
              <a:t>https://www.youtube.com/watch?v=zYo4BHOjUHQ&amp;pp=ygUTbGludXhtaW50IGJldHRlcmNhcA%3D%3D</a:t>
            </a:r>
          </a:p>
          <a:p>
            <a:r>
              <a:rPr lang="fr-FR" dirty="0"/>
              <a:t>https://www.youtube.com/watch?v=jAfQvMxcokI&amp;pp=ygUXcGFzc2JvbHQgKyBuZXR3b3JrY2h1Y2s%3D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02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Outils : </a:t>
            </a:r>
            <a:r>
              <a:rPr lang="fr-FR" dirty="0" err="1"/>
              <a:t>ettercap</a:t>
            </a:r>
            <a:r>
              <a:rPr lang="fr-FR" dirty="0"/>
              <a:t>, </a:t>
            </a:r>
            <a:r>
              <a:rPr lang="fr-FR" dirty="0" err="1"/>
              <a:t>bettercap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21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wireshark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87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DB07-6B80-95F8-5A4D-2EBE0A6BA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6CC782C-B2C7-E1E9-0D8C-3B485A636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FD7CB9-1424-85EC-27A4-ADFB2BFC0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F1E879-0A57-1E87-BBF8-378807369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84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DNS Spoofing  : </a:t>
            </a:r>
            <a:r>
              <a:rPr lang="fr-FR" sz="2000"/>
              <a:t>Usurpation d’enregistrement DNS</a:t>
            </a:r>
            <a:endParaRPr lang="fr-FR" sz="2000" dirty="0"/>
          </a:p>
          <a:p>
            <a:r>
              <a:rPr lang="fr-FR" sz="2000" dirty="0"/>
              <a:t>DNS Cache </a:t>
            </a:r>
            <a:r>
              <a:rPr lang="fr-FR" sz="2000" dirty="0" err="1"/>
              <a:t>Poisoning</a:t>
            </a:r>
            <a:r>
              <a:rPr lang="fr-FR" sz="2000" dirty="0"/>
              <a:t> : Empoisonnement de cache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7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07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 avec mot de passe ou attaque authentifiée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411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76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en Réseau local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et Mot de Passe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BB722-939F-79F2-08FE-1AC4DBA7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contre les attaques DNS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116D9-A769-440C-BBA1-F4506FEE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DNS SEC (plus difficiles)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sans mode privé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VPN</a:t>
            </a:r>
          </a:p>
        </p:txBody>
      </p:sp>
    </p:spTree>
    <p:extLst>
      <p:ext uri="{BB962C8B-B14F-4D97-AF65-F5344CB8AC3E}">
        <p14:creationId xmlns:p14="http://schemas.microsoft.com/office/powerpoint/2010/main" val="12543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06EE-2763-B9EA-951F-17E3198D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Vulnérabilités wifi : Karma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10D146-7BEB-8EA7-D079-EF378986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Résurrection des AP sans mot de passe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Encore pire si connexion automatique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0A42-9D80-256A-DD31-F4939C86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3602798"/>
            <a:ext cx="5267325" cy="30289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93C1B7-4FBC-35DA-A4E8-65AB0DD1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764271"/>
            <a:ext cx="50673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16CB9E-965D-49A1-16E4-623CAF0B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Vulnérabilités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RogueAP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C50B8-6B2D-C63C-9A05-3EAE03E3D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C6755E-2033-F3B8-BD7A-A38DBD1E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758" y="1845734"/>
            <a:ext cx="54864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EA850-0325-6FE4-CFE0-8B843E3E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38" y="0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EvilTwin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23D36F-DF24-539D-BF33-2E9682481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Collecter des AP avec des mots de passe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 ses AP avec des mots de passe ou AP ouvert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89AFD7-DA89-6FBE-7E86-D489EA4B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838" y="3248527"/>
            <a:ext cx="7195703" cy="26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DB735-7EA3-D614-CA50-09444898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 AP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A9AC60-5CC9-2BFD-95D2-0C878F33B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D6D69C-BF19-4664-A3A1-069AE845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565" y="2225833"/>
            <a:ext cx="8328155" cy="326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5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1889-EA2C-B513-3DD2-5EBF5133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4C90F-3DCC-F9E6-365C-C54E92AC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 by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desauthentication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D2FFD-79BE-5232-382A-949C851A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3E75EB-D7D5-AC52-779B-5E8D5F7C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41" y="1737359"/>
            <a:ext cx="5845592" cy="378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90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F6744-900E-6839-D3E4-5B436B83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653" y="312821"/>
            <a:ext cx="9772048" cy="94327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et offline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craking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2E0D1A-7E55-7F9E-F0C9-17C1EBA09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Désauthentification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le capture de handshake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dictionnaire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C0F88E-A5B9-0905-3ED3-2E961816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088" y="2177716"/>
            <a:ext cx="7539288" cy="45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7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0AC0B-C7B5-6D83-29B8-8ED05AAA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les dictionnaires sont faits?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E4B4B-821B-5AC8-040A-FDCFEBE8D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OSINT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Réseaux sociaux et autres médias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de passe par défaut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d’un serveur et données en fuites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des mots de passes existants dans les hôtels, restaurants et aéroports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3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EF6C3A-CB06-4C28-4313-ECD46557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et portail captif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36A26-1B01-CD0E-CF5A-9E89727F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8E8995-31EB-ADFE-9210-E75C49F2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569" y="988906"/>
            <a:ext cx="32194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5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77F52-82B4-4AC8-290E-668ADD23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combinée sur les attaques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661995-9CDD-A854-7B2D-780B761F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MITM peut être remplacé par du portail captif pour phishing puis tester le mot de passe si valide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 du fake update (faux mise à jour)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9D5EB1-A052-B9B2-5664-3E26A612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94" y="2691618"/>
            <a:ext cx="7126705" cy="41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5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8128A-A223-A79B-CA2E-B6A2F3FC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-156411"/>
            <a:ext cx="9772048" cy="883118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en réseau local et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71D897-96CA-B110-2AE1-D14971EE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4" y="523373"/>
            <a:ext cx="11478126" cy="5811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Spoofing, NDP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SSL_STRIP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cache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</a:t>
            </a: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RogueAP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EvilTwin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Craking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EvilPortal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authentifiée en limitant les débits</a:t>
            </a:r>
          </a:p>
        </p:txBody>
      </p:sp>
    </p:spTree>
    <p:extLst>
      <p:ext uri="{BB962C8B-B14F-4D97-AF65-F5344CB8AC3E}">
        <p14:creationId xmlns:p14="http://schemas.microsoft.com/office/powerpoint/2010/main" val="2356756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A3AAD-26C1-6F91-3797-27649EE5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limiter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5831B8-2DE3-A3F7-1879-E3D85186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59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57A081-78CF-7CDC-EA36-FF27810F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Connexion masquée avec les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F7173C-C247-66DE-0634-F4B7A609C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apparition si l’attaquant fait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desauthentification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378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DC8D9-9963-2DF4-70AB-5F856505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9170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Bonne pratique sur la sécurité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A1B85-699F-4E45-E9B6-412631C5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878305"/>
            <a:ext cx="10645541" cy="5486399"/>
          </a:xfrm>
        </p:spPr>
        <p:txBody>
          <a:bodyPr>
            <a:no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l’utilisateur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Ne coche jamais la connexion automatique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Utiliser des mots de passe robuste et qui change couramment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Lors de connexion sur des wifi publics (avec ou sans mot de passe non confiant) utilisé des VPN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Ne jamais entrer de mot passe wifi via une interface web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Vérifier toujours le HTTPS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 point d’accès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Activer les protections nécessaires dans le point d’accès ( liste d’accès, correspondance MAC et IP, filtre @MAC, antimalware et pare-feu)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Mise à jour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firmeware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point d’accès wifi (pour se protéger des anciennes attaques comme KRACK et autre attaque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firmeware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question, protection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désauthentification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Utilisation de chiffrement fort : au moins WAP2 ou WAP3 et non WEP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Désactiver WPS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13713-18EF-DF66-B8F8-F81DE41193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/>
              <a:t>Dos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CA53A1-7043-0C55-BA5C-8C2F2A9639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8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46FA6-EFA9-4E0B-AF8A-B0608333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 vs DRDOS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B739BC-81A2-D40A-9FAB-BA9446E2A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15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66FF0-F4E0-A996-E580-28DDA2AE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Surcharge de volume (bit/s)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D91560-44E4-CBA4-C9D7-2D813C1A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udp</a:t>
            </a:r>
            <a:r>
              <a:rPr lang="fr-FR" dirty="0"/>
              <a:t> flood</a:t>
            </a:r>
          </a:p>
          <a:p>
            <a:r>
              <a:rPr lang="fr-FR" dirty="0" err="1"/>
              <a:t>icmp</a:t>
            </a:r>
            <a:r>
              <a:rPr lang="fr-FR" dirty="0"/>
              <a:t> flood</a:t>
            </a:r>
          </a:p>
          <a:p>
            <a:r>
              <a:rPr lang="fr-FR" dirty="0"/>
              <a:t>ping of </a:t>
            </a:r>
            <a:r>
              <a:rPr lang="fr-FR" dirty="0" err="1"/>
              <a:t>death</a:t>
            </a:r>
            <a:endParaRPr lang="fr-FR" dirty="0"/>
          </a:p>
          <a:p>
            <a:r>
              <a:rPr lang="fr-FR" dirty="0" err="1"/>
              <a:t>smuf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094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E7892-23A6-9532-2ADF-83918E99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8982BC-DD18-F49C-BEDA-5C1BFC84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0E54E3-E024-DECF-1E21-5E3724C0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7" y="341324"/>
            <a:ext cx="10238913" cy="65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4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B1860-BDDE-9261-4DA5-31EFE366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1E7667-2465-6F61-401B-0A2029943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0E4EF0-86A9-B814-45FC-269AEB6D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43" y="0"/>
            <a:ext cx="11061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21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DA138-23C8-4846-6C94-E68CF12F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D75D90-5668-78EB-0704-D0568611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C2B5D3-1728-FE41-73D3-361B58B5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110"/>
            <a:ext cx="12192000" cy="576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82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D972E-41F4-5545-B6C9-4239A878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Surcharge de ressources (paquet/s)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C61498-EEF9-0FB2-26F7-980A2B8FB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syn</a:t>
            </a:r>
            <a:r>
              <a:rPr lang="fr-FR" dirty="0"/>
              <a:t> flood</a:t>
            </a:r>
          </a:p>
          <a:p>
            <a:r>
              <a:rPr lang="fr-FR" dirty="0" err="1"/>
              <a:t>frag</a:t>
            </a:r>
            <a:r>
              <a:rPr lang="fr-FR" dirty="0"/>
              <a:t> </a:t>
            </a:r>
            <a:r>
              <a:rPr lang="fr-FR" dirty="0" err="1"/>
              <a:t>attack</a:t>
            </a:r>
            <a:endParaRPr lang="fr-FR" dirty="0"/>
          </a:p>
          <a:p>
            <a:r>
              <a:rPr lang="fr-FR" dirty="0" err="1"/>
              <a:t>ack</a:t>
            </a:r>
            <a:r>
              <a:rPr lang="fr-FR" dirty="0"/>
              <a:t> flood</a:t>
            </a:r>
          </a:p>
        </p:txBody>
      </p:sp>
    </p:spTree>
    <p:extLst>
      <p:ext uri="{BB962C8B-B14F-4D97-AF65-F5344CB8AC3E}">
        <p14:creationId xmlns:p14="http://schemas.microsoft.com/office/powerpoint/2010/main" val="5403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F3DA2-ED8E-22C0-3AB1-9540ABF1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890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MITM utilisant ARP Spoofing et NDP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082D80-19ED-6525-8244-E87D287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084" y="1845733"/>
            <a:ext cx="10361596" cy="4627255"/>
          </a:xfrm>
        </p:spPr>
        <p:txBody>
          <a:bodyPr/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9B6F75-E3F1-FC85-83C5-6DD9FF79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4" y="796669"/>
            <a:ext cx="8794177" cy="42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211F3-02C6-406B-54B7-FCCED236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5CC632-BBEF-DCDF-80C9-0954DCD0F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5BC2E9-246C-BDC1-45B8-8E53A75E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7" y="4073"/>
            <a:ext cx="9928194" cy="68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09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EDC702-69A0-2C7C-084D-3385413A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D59220-263B-2CEC-B29A-82FC0D38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5B2642-E0D3-6D1D-ADDC-0E8732D4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0" y="23359"/>
            <a:ext cx="11810260" cy="68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6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ACDC4-BBE9-930E-B250-1BDCF884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46AC76-13DD-0E30-AB8A-668E20257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835261-351A-F2BD-EFE0-F1582D17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74" y="-79987"/>
            <a:ext cx="10034726" cy="69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9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E3F3B-EF17-BBE2-68E8-55FB2552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Surcharge des applications (requête/s)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3EE4FF-6F42-A0E1-28CE-5DF0CE152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 </a:t>
            </a:r>
            <a:r>
              <a:rPr lang="fr-FR" dirty="0" err="1"/>
              <a:t>get</a:t>
            </a:r>
            <a:r>
              <a:rPr lang="fr-FR" dirty="0"/>
              <a:t>/post</a:t>
            </a:r>
          </a:p>
          <a:p>
            <a:r>
              <a:rPr lang="fr-FR" dirty="0" err="1"/>
              <a:t>slowloris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557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32E76-F7BB-397F-0453-285639F5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66A34-1218-DE7D-A8F3-3A9920419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C9BFEB-08B6-8401-7384-9D4112CF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9" y="0"/>
            <a:ext cx="11570151" cy="689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17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354AC0-F5B1-70F3-703F-7A6F413C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989" y="216638"/>
            <a:ext cx="10515600" cy="1325563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28326E-104D-5D25-864A-4E78841DA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E41233-C190-240A-732A-19B56156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97" y="5965"/>
            <a:ext cx="10167891" cy="68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15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F8ADF9-5FA8-6367-541C-2A3F94E8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DDOS/DRDOS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884AAE-8FD8-AA89-76D6-83D3780AA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84A3BB-A981-52A7-E38B-C72B524A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92" y="1671324"/>
            <a:ext cx="8809608" cy="5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9C921B-3DBB-62E0-640B-E34934EF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178320"/>
            <a:ext cx="12101362" cy="1409850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DE PASSES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312A-BA4A-25B8-A35F-E88D9E275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N’utiliser pas des mots de passe différents usages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Utiliser de mots de passe sécurisé : passe phrase avec des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combinaisons robustes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Changer couramment les mots de passes</a:t>
            </a:r>
          </a:p>
        </p:txBody>
      </p:sp>
    </p:spTree>
    <p:extLst>
      <p:ext uri="{BB962C8B-B14F-4D97-AF65-F5344CB8AC3E}">
        <p14:creationId xmlns:p14="http://schemas.microsoft.com/office/powerpoint/2010/main" val="3811124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FF767-B0D2-0919-7A8C-E9747DE6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Combien de temps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5E028-BE90-7DC5-A8A4-4C2FF471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07DE5F-EB89-FC7F-DFBC-BC0D81C6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50" y="2059595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D269D-C522-BB6B-BF56-52BB7DC7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37375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de GESTION DE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A19CC4-6151-1C95-A089-EC6CEAEE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PASS : sur ordinateur local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PASSBOLT : en ligne ou sur ordinateur local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fournisseurs de gestions de mot de passe : 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NordVPN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CyberGhost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54119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D39FF-8BD1-E28C-B8A0-61AEF8E5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contre MITM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3501D-C28E-1DE9-CA7B-1826C8B00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Access List ou correspondance adresse MAC IP dans certaines routeurs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de pare-feu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VPN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8904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08F64-88FB-C309-EA43-16543C0A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de brutes forces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E4B6F1-B572-50ED-2B9C-29578C2FF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 des mots de passes faibles (court, non aléatoire …) avec les alphabets choisis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Vérifier si vrai ou faux selon le cas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Captcha (surtout sur la création de compte automatisé)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Bannissement après plusieurs échecs</a:t>
            </a:r>
          </a:p>
        </p:txBody>
      </p:sp>
    </p:spTree>
    <p:extLst>
      <p:ext uri="{BB962C8B-B14F-4D97-AF65-F5344CB8AC3E}">
        <p14:creationId xmlns:p14="http://schemas.microsoft.com/office/powerpoint/2010/main" val="908445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6069A-1518-7CBE-E2E2-149E8C52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7EF70F-EECD-4308-9899-B99B8856A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1 : Stockage des mots de passes en clair (phishing)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2 : Utilisation de fonction de hachage + cryptage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3 : Délégation de sécurité (AWS)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2FA: Double authentification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MFA : Multiple Factor Authentication (3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SSO : Single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Avec des protections du site web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7214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5FF0F-EB92-7EC1-85A7-04E8963E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se fait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le MFA?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426517-E3F8-84EC-4F27-E733E46FB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Something : Something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92D5CF-1F13-9D4E-952C-4A1159BE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349"/>
            <a:ext cx="3829050" cy="36099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A21C02-F2C3-82F6-3800-2A01838B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95" y="2814398"/>
            <a:ext cx="3226970" cy="31630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52938EE-E0B2-396C-ADD4-A7BE2C87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78" y="3137765"/>
            <a:ext cx="4300122" cy="28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0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2" y="154983"/>
            <a:ext cx="11131188" cy="65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36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312"/>
          <a:stretch/>
        </p:blipFill>
        <p:spPr>
          <a:xfrm>
            <a:off x="67821" y="464949"/>
            <a:ext cx="12124179" cy="62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2" y="170481"/>
            <a:ext cx="11983538" cy="6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37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77" y="186170"/>
            <a:ext cx="8983851" cy="66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50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70" y="250556"/>
            <a:ext cx="11260164" cy="55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15" y="728420"/>
            <a:ext cx="9763588" cy="53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20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6" y="929898"/>
            <a:ext cx="10368180" cy="5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5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3AA3F-4B7C-F6E0-ADFC-7B94DF13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693667" cy="122937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 de l’attaque avec MITM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057537-B8DC-DCE8-0370-062C735CB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Capable de regarder des trafics non sécurisé ( FTP pour le déploiement du site, DNS en regardant tous les URL, HTTP et mot de passe,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rlogin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telnet 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 -&gt;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FTPs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-&gt; DNS sec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-&gt;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rlogin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telnet -&gt; SSH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975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89" y="1069383"/>
            <a:ext cx="8795883" cy="46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1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1100"/>
          <a:stretch/>
        </p:blipFill>
        <p:spPr>
          <a:xfrm>
            <a:off x="1507039" y="526942"/>
            <a:ext cx="10504148" cy="56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1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18" y="960897"/>
            <a:ext cx="9802944" cy="5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77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14"/>
            <a:ext cx="10148404" cy="49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4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30" y="914400"/>
            <a:ext cx="10532270" cy="52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5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39" y="1131377"/>
            <a:ext cx="9175864" cy="47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16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08" y="790413"/>
            <a:ext cx="10248824" cy="55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06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05" y="774915"/>
            <a:ext cx="9920591" cy="51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5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2" y="480447"/>
            <a:ext cx="11342146" cy="58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6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53" y="836909"/>
            <a:ext cx="10371152" cy="53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9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72DC8-5750-50FE-2602-131824E7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9F2DA-4FB9-66BC-3DDC-A9EF7915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693667" cy="1229376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 de l’attaque avec MITM : SSL_STRIP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E49EB6-AEDD-8B70-FBAD-54E01A36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1748" y="2005012"/>
            <a:ext cx="5495925" cy="2847975"/>
          </a:xfrm>
        </p:spPr>
      </p:pic>
    </p:spTree>
    <p:extLst>
      <p:ext uri="{BB962C8B-B14F-4D97-AF65-F5344CB8AC3E}">
        <p14:creationId xmlns:p14="http://schemas.microsoft.com/office/powerpoint/2010/main" val="15896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69" y="1053885"/>
            <a:ext cx="9618697" cy="51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5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16" y="774915"/>
            <a:ext cx="10801108" cy="498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88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94" y="1084882"/>
            <a:ext cx="9772637" cy="457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14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54" y="790413"/>
            <a:ext cx="9386104" cy="53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9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63" y="697424"/>
            <a:ext cx="9298631" cy="55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45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45" y="1053884"/>
            <a:ext cx="11232971" cy="47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4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07" y="774916"/>
            <a:ext cx="9662603" cy="52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39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F8128E-114B-C65E-8F3D-0C086E4C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411EB8-EDA8-FFFB-5942-CE3197BA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85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8051B6-CD0B-BF45-2183-6A8A42E7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contre le SSL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6C63E8-9C7F-B3F2-14F2-05B83DF1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cache : si le navigateur trouve de nom de domaine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ne jamais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révenir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HTTP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N’utiliser pas le mode privé de navigateur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Activation de pare-feu</a:t>
            </a:r>
          </a:p>
          <a:p>
            <a:pPr marL="0" indent="0">
              <a:buNone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3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18320-05FC-5C8F-B32F-56481DBC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56776"/>
            <a:ext cx="13330989" cy="115503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 d’attaque MITM :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réseau local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FFFBB-127B-400A-7DCB-ADDE7ED4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845733"/>
            <a:ext cx="10947862" cy="4277975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                                DNS Cache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5D2CB8-2D87-F38E-9F59-7FFACD64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2466473"/>
            <a:ext cx="4364182" cy="2820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CD4B09-71FC-5720-81D6-A5C46B54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498" y="2466473"/>
            <a:ext cx="4480346" cy="2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1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90C68-DF8D-2F18-81A6-F5BC9F49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du DNS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9E217B-AB2C-83A1-9F2E-26908D2A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D2D4C5-6F56-B3C5-D470-4B6663A2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0"/>
            <a:ext cx="7448550" cy="2581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A755F9-6448-4BC1-CD18-FABD5A9D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135" y="4086225"/>
            <a:ext cx="69818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6780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1157</TotalTime>
  <Words>963</Words>
  <Application>Microsoft Office PowerPoint</Application>
  <PresentationFormat>Grand écran</PresentationFormat>
  <Paragraphs>173</Paragraphs>
  <Slides>67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1" baseType="lpstr">
      <vt:lpstr>Calibri</vt:lpstr>
      <vt:lpstr>Calibri Light</vt:lpstr>
      <vt:lpstr>Times New Roman</vt:lpstr>
      <vt:lpstr>Rétrospective</vt:lpstr>
      <vt:lpstr>Ethical hacking Attaque en Réseau local Identification et Mot de Passe   </vt:lpstr>
      <vt:lpstr>Attaque en réseau local et wifi</vt:lpstr>
      <vt:lpstr>MITM utilisant ARP Spoofing et NDP Poisonning</vt:lpstr>
      <vt:lpstr>Solutions contre MITM : </vt:lpstr>
      <vt:lpstr>Champs de l’attaque avec MITM : Sniffing</vt:lpstr>
      <vt:lpstr>Champs de l’attaque avec MITM : SSL_STRIP</vt:lpstr>
      <vt:lpstr>Solutions contre le SSL strip : </vt:lpstr>
      <vt:lpstr>Champs d’attaque MITM :  Phishing en réseau local</vt:lpstr>
      <vt:lpstr>Principe du DNS</vt:lpstr>
      <vt:lpstr>Solutions contre les attaques DNS : </vt:lpstr>
      <vt:lpstr>Vulnérabilités wifi : Karma</vt:lpstr>
      <vt:lpstr>Vulnérabilités : RogueAP</vt:lpstr>
      <vt:lpstr>Vulnérabilités EvilTwin</vt:lpstr>
      <vt:lpstr>Wifi Spaming ou AP Scam</vt:lpstr>
      <vt:lpstr>Wifi et Denied of Service by desauthentication</vt:lpstr>
      <vt:lpstr>Wifi et offline craking</vt:lpstr>
      <vt:lpstr>Comment les dictionnaires sont faits?</vt:lpstr>
      <vt:lpstr>Wifi et portail captif</vt:lpstr>
      <vt:lpstr>Approche combinée sur les attaques wifi</vt:lpstr>
      <vt:lpstr>Wifi limiter</vt:lpstr>
      <vt:lpstr>Connexion masquée avec les wifi</vt:lpstr>
      <vt:lpstr>Bonne pratique sur la sécurité wifi</vt:lpstr>
      <vt:lpstr>Dos</vt:lpstr>
      <vt:lpstr>Dos vs DRDOS</vt:lpstr>
      <vt:lpstr>Surcharge de volume (bit/s)</vt:lpstr>
      <vt:lpstr>Présentation PowerPoint</vt:lpstr>
      <vt:lpstr>Présentation PowerPoint</vt:lpstr>
      <vt:lpstr>Présentation PowerPoint</vt:lpstr>
      <vt:lpstr>Surcharge de ressources (paquet/s)</vt:lpstr>
      <vt:lpstr>Présentation PowerPoint</vt:lpstr>
      <vt:lpstr>Présentation PowerPoint</vt:lpstr>
      <vt:lpstr>Présentation PowerPoint</vt:lpstr>
      <vt:lpstr>Surcharge des applications (requête/s)</vt:lpstr>
      <vt:lpstr>Présentation PowerPoint</vt:lpstr>
      <vt:lpstr>Présentation PowerPoint</vt:lpstr>
      <vt:lpstr>DDOS/DRDOS</vt:lpstr>
      <vt:lpstr>MOTS DE PASSES</vt:lpstr>
      <vt:lpstr>Combien de temps ?</vt:lpstr>
      <vt:lpstr>INSTALLATION de GESTION DE MOT DE PASSE</vt:lpstr>
      <vt:lpstr>Attaque de brutes forces</vt:lpstr>
      <vt:lpstr>Authentification</vt:lpstr>
      <vt:lpstr>Comment se fait le MFA?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159</cp:revision>
  <dcterms:created xsi:type="dcterms:W3CDTF">2024-11-24T07:42:02Z</dcterms:created>
  <dcterms:modified xsi:type="dcterms:W3CDTF">2025-02-04T04:29:42Z</dcterms:modified>
</cp:coreProperties>
</file>